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7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5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3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3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8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6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3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7C48-4C4D-4821-AD01-41C4782E894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6A613-125C-4A4F-AF77-E9B6DE37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8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" y="375668"/>
            <a:ext cx="9125931" cy="596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99" y="609600"/>
            <a:ext cx="9525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111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943" y="1808163"/>
            <a:ext cx="950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69502"/>
            <a:ext cx="111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578" y="2201265"/>
            <a:ext cx="950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99" y="3200400"/>
            <a:ext cx="950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7" y="5181600"/>
            <a:ext cx="950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98" y="3906837"/>
            <a:ext cx="950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44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29 -0.00694 C -0.12101 -4.30257E-7 -0.07674 -0.00393 -0.19028 -0.00208 C -0.20434 -0.00046 -0.21875 0.00046 -0.23264 0.00416 C -0.23854 0.00578 -0.24271 0.00902 -0.24792 0.01203 C -0.25486 0.01596 -0.26285 0.01735 -0.27014 0.01989 C -0.2842 0.02498 -0.29809 0.03123 -0.3125 0.034 C -0.33976 0.03285 -0.35938 0.02938 -0.38559 0.02753 C -0.39098 0.02799 -0.39653 0.02799 -0.40191 0.02915 C -0.40434 0.02961 -0.4066 0.03215 -0.40903 0.03239 C -0.4165 0.03331 -0.43143 0.03539 -0.43143 0.03562 C -0.45625 0.04395 -0.47743 0.04395 -0.50434 0.04488 C -0.50469 0.04904 -0.504 0.05367 -0.50556 0.05737 C -0.50695 0.06061 -0.5125 0.06361 -0.5125 0.06384 C -0.51094 0.07587 -0.50903 0.07148 -0.50556 0.08096 C -0.50504 0.08235 -0.50521 0.08443 -0.50434 0.08559 C -0.50243 0.08813 -0.49948 0.08836 -0.49723 0.09022 C -0.48976 0.10641 -0.5165 0.10386 -0.52084 0.10433 C -0.52639 0.10479 -0.53177 0.10548 -0.53733 0.10595 C -0.53854 0.10641 -0.54063 0.10595 -0.5408 0.10756 C -0.54132 0.11289 -0.53611 0.12144 -0.5349 0.1263 C -0.53698 0.13417 -0.53872 0.14203 -0.5408 0.1499 C -0.54115 0.15152 -0.5408 0.15406 -0.54202 0.15452 C -0.54323 0.15499 -0.54427 0.15568 -0.54549 0.15614 C -0.54861 0.15568 -0.55191 0.15313 -0.55486 0.15452 C -0.55625 0.15522 -0.55365 0.15822 -0.55261 0.15938 C -0.55087 0.16146 -0.54861 0.16239 -0.5467 0.16401 C -0.54584 0.16563 -0.54532 0.16748 -0.54427 0.16863 C -0.54323 0.16956 -0.5408 0.17025 -0.5408 0.17048 " pathEditMode="relative" rAng="0" ptsTypes="fffffffffffffffffffffffffff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48" y="886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7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1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7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7900"/>
                                  </p:stCondLst>
                                  <p:childTnLst>
                                    <p:animMotion origin="layout" path="M -2.22222E-6 -9.55355E-7 C 0.00278 0.00046 0.00556 0.00046 0.00816 0.00139 C 0.01059 0.00208 0.01528 0.00463 0.01528 0.00463 C 0.0184 0.01642 0.03472 0.02035 0.04358 0.02174 C 0.0533 0.02082 0.05868 0.02105 0.06701 0.01712 C 0.07535 0.01758 0.08368 0.01689 0.09184 0.01874 C 0.09479 0.01943 0.09601 0.02475 0.09878 0.0266 C 0.10243 0.02915 0.10833 0.02915 0.11181 0.02961 C 0.11562 0.03331 0.1158 0.03909 0.11997 0.04071 C 0.12257 0.04187 0.12552 0.04187 0.1283 0.04233 C 0.12951 0.04279 0.13108 0.04233 0.13177 0.04372 C 0.13316 0.04649 0.1342 0.0532 0.1342 0.0532 C 0.13021 0.05505 0.11372 0.05644 0.1283 0.05644 " pathEditMode="relative" ptsTypes="ffffffffffffA">
                                      <p:cBhvr>
                                        <p:cTn id="2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99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10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nodeType="withEffect">
                                  <p:stCondLst>
                                    <p:cond delay="14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nodeType="withEffect">
                                  <p:stCondLst>
                                    <p:cond delay="148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14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14800"/>
                                  </p:stCondLst>
                                  <p:childTnLst>
                                    <p:animMotion origin="layout" path="M 6.93889E-18 -7.54569E-6 C 0.00139 -0.00371 0.00347 -0.00741 0.00486 -0.01088 C 0.00712 -0.01689 0.00625 -0.02036 0.01059 -0.02499 C 0.0151 -0.03008 0.02101 -0.03008 0.02604 -0.03447 C 0.03212 -0.04697 0.02413 -0.03262 0.03177 -0.04072 C 0.03281 -0.04188 0.03298 -0.04465 0.0342 -0.04535 C 0.03507 -0.04627 0.04653 -0.05252 0.04826 -0.05321 C 0.05399 -0.05182 0.05937 -0.04951 0.06476 -0.04697 C 0.06684 -0.04789 0.07239 -0.04812 0.07413 -0.05182 C 0.08142 -0.06709 0.0809 -0.093 0.08472 -0.10988 C 0.08594 -0.12168 0.08698 -0.13255 0.09184 -0.1425 C 0.09392 -0.15314 0.09149 -0.14481 0.09653 -0.1536 C 0.09913 -0.15823 0.10069 -0.16378 0.10364 -0.16771 C 0.10798 -0.1735 0.11337 -0.17743 0.11771 -0.18344 C 0.11736 -0.18738 0.11771 -0.192 0.11649 -0.19594 C 0.11597 -0.19779 0.11389 -0.19779 0.11302 -0.19917 C 0.10833 -0.20681 0.11597 -0.20172 0.10833 -0.20542 C 0.10677 -0.21143 0.10712 -0.21837 0.10955 -0.22416 C 0.11094 -0.22763 0.11423 -0.23341 0.11423 -0.23341 C 0.11614 -0.24081 0.11562 -0.2503 0.11892 -0.257 C 0.12048 -0.26024 0.12205 -0.26325 0.12361 -0.26672 C 0.12448 -0.26811 0.12604 -0.27112 0.12604 -0.27112 C 0.12726 -0.2762 0.12951 -0.28014 0.13073 -0.28523 C 0.13246 -0.29263 0.13351 -0.30211 0.13663 -0.30859 C 0.13889 -0.31345 0.14219 -0.31761 0.14357 -0.32293 C 0.14479 -0.32802 0.14878 -0.34236 0.15069 -0.34629 C 0.15226 -0.34953 0.15451 -0.35231 0.15538 -0.35578 C 0.15798 -0.36596 0.15903 -0.3759 0.16597 -0.38238 C 0.16736 -0.38493 0.16944 -0.39186 0.17187 -0.39186 " pathEditMode="relative" ptsTypes="ffffffffffffffffffffffffffffA">
                                      <p:cBhvr>
                                        <p:cTn id="4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nodeType="withEffect">
                                  <p:stCondLst>
                                    <p:cond delay="169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7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17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18200"/>
                                  </p:stCondLst>
                                  <p:childTnLst>
                                    <p:animMotion origin="layout" path="M 3.05556E-6 -4.16378E-6 C -0.00503 -0.00208 -0.00694 -0.00278 -0.01059 -0.00786 C -0.01458 -0.0229 -0.02812 -0.01642 -0.03889 -0.01712 C -0.04774 -0.02128 -0.05556 -0.02267 -0.06354 -0.02961 C -0.06788 -0.03886 -0.07899 -0.0502 -0.08594 -0.05644 C -0.08993 -0.06454 -0.09635 -0.07102 -0.10347 -0.07356 C -0.1059 -0.07564 -0.10903 -0.07657 -0.11059 -0.07981 C -0.11146 -0.08142 -0.11181 -0.08351 -0.11302 -0.08466 C -0.11649 -0.08836 -0.12743 -0.08998 -0.13177 -0.09091 C -0.13941 -0.09392 -0.13906 -0.09484 -0.14358 -0.1034 C -0.14219 -0.12399 -0.13976 -0.12514 -0.15295 -0.12214 C -0.15417 -0.12121 -0.15556 -0.12052 -0.15642 -0.11913 C -0.15833 -0.11635 -0.15868 -0.11173 -0.16111 -0.10965 C -0.17708 -0.09554 -0.19479 -0.08721 -0.21406 -0.08466 C -0.21667 -0.08374 -0.21997 -0.08142 -0.2224 -0.08466 C -0.22326 -0.08582 -0.22309 -0.0879 -0.22361 -0.08929 C -0.225 -0.09253 -0.2283 -0.09877 -0.2283 -0.09877 C -0.22969 -0.10502 -0.23247 -0.10594 -0.23646 -0.10965 C -0.23906 -0.11959 -0.24392 -0.12838 -0.24705 -0.13787 C -0.25017 -0.14712 -0.24983 -0.1536 -0.25642 -0.15984 C -0.25955 -0.17141 -0.25503 -0.15753 -0.26111 -0.16771 C -0.26736 -0.17812 -0.25556 -0.16609 -0.2658 -0.17696 C -0.28976 -0.20217 -0.3026 -0.19315 -0.33993 -0.19431 C -0.37517 -0.20125 -0.34583 -0.19778 -0.42465 -0.19593 C -0.42899 -0.19547 -0.43993 -0.19547 -0.44479 -0.19107 C -0.45278 -0.1839 -0.44913 -0.18598 -0.45521 -0.18344 C -0.46215 -0.17719 -0.46962 -0.17673 -0.4776 -0.17557 C -0.49358 -0.17002 -0.49497 -0.17048 -0.51649 -0.16933 C -0.52448 -0.16655 -0.53316 -0.16308 -0.53993 -0.1566 C -0.54601 -0.14504 -0.54479 -0.12885 -0.55417 -0.12052 C -0.55851 -0.1115 -0.56424 -0.1145 -0.5717 -0.11589 C -0.57101 -0.14249 -0.57222 -0.14781 -0.56701 -0.16771 C -0.56562 -0.17326 -0.56337 -0.17835 -0.56111 -0.18344 C -0.55972 -0.18668 -0.55642 -0.19269 -0.55642 -0.19269 C -0.55469 -0.19986 -0.55781 -0.20032 -0.56233 -0.20518 C -0.56875 -0.21189 -0.57448 -0.21744 -0.58229 -0.21929 C -0.58472 -0.22253 -0.58628 -0.22739 -0.58941 -0.22878 C -0.59809 -0.23271 -0.6059 -0.23965 -0.61406 -0.24451 C -0.62378 -0.25029 -0.63194 -0.25006 -0.64115 -0.25862 C -0.64896 -0.27342 -0.63715 -0.25306 -0.64826 -0.26486 C -0.65035 -0.26694 -0.64965 -0.27203 -0.65174 -0.27435 C -0.65521 -0.27805 -0.66042 -0.27666 -0.66476 -0.27735 C -0.67517 -0.28221 -0.68594 -0.28568 -0.69653 -0.28984 C -0.69722 -0.28823 -0.69861 -0.28707 -0.69878 -0.28522 C -0.7 -0.26185 -0.69167 -0.26764 -0.68125 -0.25862 C -0.67969 -0.25538 -0.67726 -0.25283 -0.67639 -0.24913 C -0.67431 -0.23988 -0.67483 -0.22901 -0.66701 -0.22554 C -0.65781 -0.20657 -0.63351 -0.21096 -0.61997 -0.21004 C -0.6191 -0.20981 -0.60972 -0.20796 -0.60816 -0.2068 C -0.59167 -0.19593 -0.60764 -0.20333 -0.59757 -0.19894 C -0.59514 -0.19385 -0.59219 -0.19223 -0.59062 -0.18644 C -0.58906 -0.16979 -0.58403 -0.13671 -0.57292 -0.12699 C -0.57066 -0.12214 -0.5658 -0.11288 -0.5658 -0.11288 C -0.56337 -0.10178 -0.56684 -0.11473 -0.56111 -0.1034 C -0.56042 -0.10201 -0.56059 -0.10016 -0.56007 -0.09877 C -0.55937 -0.09692 -0.55278 -0.08559 -0.55174 -0.08466 C -0.55 -0.08328 -0.54774 -0.08351 -0.54583 -0.08304 C -0.53837 -0.0761 -0.525 -0.07772 -0.51649 -0.0768 C -0.50868 -0.07726 -0.50069 -0.07749 -0.49288 -0.07842 C -0.48559 -0.07934 -0.47795 -0.0842 -0.47066 -0.08466 C -0.45816 -0.08559 -0.44549 -0.08559 -0.43299 -0.08605 C -0.4276 -0.08836 -0.42187 -0.08836 -0.41649 -0.09091 C -0.40278 -0.08975 -0.38958 -0.08975 -0.37639 -0.08466 C -0.37274 -0.08073 -0.3691 -0.07472 -0.36476 -0.07194 C -0.35642 -0.06639 -0.3658 -0.07472 -0.35764 -0.06893 C -0.35399 -0.06639 -0.35469 -0.06477 -0.35052 -0.06431 C -0.34184 -0.06338 -0.33333 -0.06315 -0.32465 -0.06269 C -0.31094 -0.06315 -0.29722 -0.06338 -0.28351 -0.06431 C -0.27899 -0.06454 -0.27726 -0.06523 -0.27413 -0.06893 C -0.27118 -0.0724 -0.2658 -0.07981 -0.2658 -0.07981 C -0.26267 -0.0886 -0.25868 -0.09183 -0.25295 -0.09715 C -0.2474 -0.10803 -0.25052 -0.10433 -0.24479 -0.10965 C -0.23785 -0.12306 -0.24705 -0.10733 -0.23889 -0.11589 C -0.23785 -0.11705 -0.2375 -0.11936 -0.23646 -0.12052 C -0.23437 -0.12306 -0.22934 -0.12699 -0.22934 -0.12699 C -0.22656 -0.13255 -0.22483 -0.13579 -0.21997 -0.13787 C -0.21372 -0.15059 -0.22205 -0.13555 -0.21406 -0.14411 C -0.21302 -0.14527 -0.21285 -0.14735 -0.21181 -0.14874 C -0.20885 -0.15267 -0.20469 -0.1566 -0.20122 -0.15984 C -0.19844 -0.16516 -0.1974 -0.16817 -0.19184 -0.17071 C -0.18941 -0.17187 -0.18472 -0.17395 -0.18472 -0.17395 C -0.16753 -0.17349 -0.15017 -0.17326 -0.13299 -0.17233 C -0.12326 -0.17187 -0.11267 -0.16493 -0.10347 -0.16146 C -0.0967 -0.15522 -0.08802 -0.15591 -0.08125 -0.15036 C -0.07726 -0.14712 -0.07413 -0.14296 -0.06944 -0.14111 C -0.06701 -0.13902 -0.06319 -0.13833 -0.06233 -0.13463 C -0.06076 -0.12838 -0.06233 -0.13046 -0.05764 -0.12838 C -0.05104 -0.11589 -0.06042 -0.13278 -0.05052 -0.11913 C -0.04948 -0.11774 -0.04931 -0.11543 -0.04826 -0.11427 C -0.04618 -0.11173 -0.04115 -0.10803 -0.04115 -0.10803 C -0.03802 -0.10155 -0.03125 -0.09322 -0.02708 -0.08767 C -0.02483 -0.07911 -0.01944 -0.07194 -0.01302 -0.06893 C -0.00104 -0.07009 0.0026 -0.0694 0.01181 -0.07356 C 0.01302 -0.07472 0.01424 -0.07541 0.01528 -0.0768 C 0.01632 -0.07819 0.01667 -0.08027 0.01771 -0.08142 C 0.01875 -0.08235 0.02014 -0.08235 0.02118 -0.08304 C 0.02569 -0.08605 0.02396 -0.08675 0.02934 -0.08929 C 0.03247 -0.09068 0.03576 -0.09114 0.03889 -0.0923 C 0.04462 -0.09762 0.05434 -0.10247 0.06111 -0.10502 C 0.06389 -0.10594 0.06944 -0.10803 0.06944 -0.10803 C 0.07066 -0.10918 0.0717 -0.11034 0.07292 -0.11127 C 0.07396 -0.11196 0.07535 -0.11196 0.07639 -0.11288 C 0.07778 -0.11404 0.07865 -0.11612 0.08003 -0.11751 C 0.08108 -0.11867 0.08229 -0.11959 0.08351 -0.12052 C 0.08611 -0.12584 0.09184 -0.13116 0.09653 -0.13324 C 0.09809 -0.13625 0.09983 -0.13925 0.10122 -0.14249 C 0.10191 -0.14411 0.10347 -0.14735 0.10347 -0.14735 " pathEditMode="relative" ptsTypes="ffffffffffffffffffffffffffffffffffffffffffffffffffffffffffffffffffffffffffffffffffffffffffffffffffffffffffA">
                                      <p:cBhvr>
                                        <p:cTn id="53" dur="49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nodeType="withEffect">
                                  <p:stCondLst>
                                    <p:cond delay="231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6" fill="hold" nodeType="withEffect">
                                  <p:stCondLst>
                                    <p:cond delay="23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23500"/>
                                  </p:stCondLst>
                                  <p:childTnLst>
                                    <p:animMotion origin="layout" path="M -8.33333E-7 1.13347E-6 C -0.01632 -0.00439 -0.03125 -0.0067 -0.04827 -0.00786 C -0.05365 -0.01064 -0.054 -0.01341 -0.05521 -0.02058 C -0.05521 -0.02128 -0.05434 -0.03261 -0.05295 -0.03469 C -0.05087 -0.03816 -0.04584 -0.04395 -0.04584 -0.04395 C -0.04445 -0.04973 -0.04202 -0.06477 -0.04705 -0.06916 C -0.05122 -0.07286 -0.05382 -0.07633 -0.05643 -0.08165 C -0.07535 -0.07656 -0.06841 -0.07911 -0.07761 -0.07541 C -0.07986 -0.07333 -0.08264 -0.07286 -0.08472 -0.07055 C -0.08577 -0.06939 -0.08594 -0.06708 -0.08698 -0.06592 C -0.0915 -0.06107 -0.10139 -0.05991 -0.10712 -0.05505 C -0.10764 -0.05528 -0.11354 -0.0576 -0.11406 -0.05806 C -0.11719 -0.06153 -0.11736 -0.06801 -0.11997 -0.07217 C -0.12379 -0.07818 -0.12691 -0.0835 -0.12934 -0.09091 C -0.13021 -0.09368 -0.13212 -0.10363 -0.13403 -0.10664 C -0.13663 -0.1108 -0.1415 -0.11404 -0.14462 -0.11774 C -0.15191 -0.1263 -0.15886 -0.13578 -0.16702 -0.14272 C -0.16945 -0.15221 -0.17952 -0.15753 -0.18594 -0.16308 C -0.18993 -0.16655 -0.19202 -0.17349 -0.19653 -0.17557 C -0.2033 -0.17881 -0.20434 -0.1839 -0.21059 -0.18968 C -0.21597 -0.19477 -0.22466 -0.20171 -0.23056 -0.20541 C -0.23646 -0.21327 -0.24584 -0.21327 -0.25174 -0.22114 C -0.25591 -0.22669 -0.26025 -0.23109 -0.2658 -0.23363 C -0.26702 -0.23525 -0.26806 -0.2371 -0.26945 -0.23826 C -0.27084 -0.23941 -0.27275 -0.23872 -0.27413 -0.23988 C -0.28351 -0.24867 -0.26927 -0.24196 -0.28004 -0.24612 C -0.28525 -0.25075 -0.29115 -0.25537 -0.29531 -0.26185 C -0.29948 -0.26833 -0.30295 -0.27365 -0.30938 -0.27596 C -0.31354 -0.2836 -0.31736 -0.28452 -0.32344 -0.29007 C -0.32587 -0.29215 -0.33056 -0.29632 -0.33056 -0.29632 C -0.33386 -0.30974 -0.32882 -0.29401 -0.33525 -0.30256 C -0.33611 -0.30372 -0.33594 -0.3058 -0.33646 -0.30742 C -0.33716 -0.30904 -0.33802 -0.31043 -0.33889 -0.31205 C -0.3408 -0.32084 -0.34271 -0.32523 -0.33993 -0.33587 C -0.33941 -0.33749 -0.3375 -0.33749 -0.33646 -0.33888 C -0.33525 -0.34027 -0.3342 -0.34212 -0.33299 -0.34351 C -0.329 -0.34767 -0.32309 -0.35068 -0.31875 -0.35461 C -0.31754 -0.35531 -0.31528 -0.35762 -0.31528 -0.35762 C -0.3099 -0.36849 -0.3132 -0.36571 -0.30712 -0.36872 C -0.30452 -0.37335 -0.30139 -0.37636 -0.29879 -0.38098 C -0.29757 -0.39278 -0.29636 -0.40203 -0.29757 -0.41383 C -0.30834 -0.41175 -0.30556 -0.41129 -0.30712 -0.39671 C -0.30625 -0.38399 -0.30729 -0.36849 -0.29653 -0.3641 C -0.2908 -0.35901 -0.28525 -0.35854 -0.27882 -0.35623 C -0.26511 -0.35646 -0.23646 -0.35507 -0.21771 -0.35924 C -0.21216 -0.36016 -0.2066 -0.36317 -0.20122 -0.36548 C -0.19879 -0.36618 -0.1941 -0.36872 -0.1941 -0.36872 C -0.1908 -0.38075 -0.19566 -0.36641 -0.18941 -0.37497 C -0.1882 -0.37659 -0.1882 -0.37913 -0.18698 -0.38098 C -0.18577 -0.38283 -0.18386 -0.38399 -0.18229 -0.38561 C -0.17952 -0.39694 -0.18334 -0.38399 -0.17761 -0.39509 C -0.17691 -0.39648 -0.17709 -0.39833 -0.17639 -0.39972 C -0.17344 -0.40573 -0.16667 -0.41152 -0.16233 -0.41545 C -0.15868 -0.42262 -0.15382 -0.42701 -0.14948 -0.4328 C -0.13854 -0.44737 -0.15139 -0.4321 -0.14358 -0.44367 C -0.13768 -0.45246 -0.13212 -0.4594 -0.12466 -0.46565 C -0.11979 -0.47582 -0.12552 -0.46611 -0.11875 -0.47189 C -0.10816 -0.48114 -0.12153 -0.47189 -0.11285 -0.48138 C -0.11198 -0.48253 -0.11042 -0.48253 -0.10938 -0.48299 C -0.10573 -0.48554 -0.09966 -0.49364 -0.09531 -0.49549 C -0.08906 -0.49803 -0.08368 -0.50243 -0.07761 -0.50474 C -0.07361 -0.5089 -0.07066 -0.51214 -0.0658 -0.51422 C -0.0632 -0.52348 -0.06111 -0.52417 -0.05521 -0.52995 C -0.05226 -0.53597 -0.04844 -0.53782 -0.04462 -0.54244 C -0.03802 -0.55031 -0.03195 -0.56303 -0.02466 -0.56905 C -0.02118 -0.57645 -0.01754 -0.58339 -0.01285 -0.5894 C -0.01042 -0.60051 -0.01389 -0.58755 -0.00816 -0.59889 C -0.00747 -0.60027 -0.00764 -0.60236 -0.00712 -0.60351 C -0.00573 -0.60675 -0.00226 -0.613 -0.00226 -0.613 C 0.00069 -0.62572 0.00729 -0.63752 0.00937 -0.6507 C 0.01094 -0.66065 0.01371 -0.67036 0.01528 -0.68031 C 0.01614 -0.6854 0.01666 -0.69465 0.01892 -0.69928 C 0.02309 -0.70761 0.02691 -0.72102 0.0342 -0.72426 C 0.03854 -0.73352 0.03385 -0.72611 0.0401 -0.73051 C 0.04583 -0.73467 0.0493 -0.73953 0.05416 -0.74462 C 0.05833 -0.74878 0.06354 -0.75086 0.06597 -0.75711 " pathEditMode="relative" ptsTypes="fffffffffffffffffffffffffffffffffffffffffffffffffffffffffffffffffffffffffffA">
                                      <p:cBhvr>
                                        <p:cTn id="62" dur="57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nodeType="withEffect">
                                  <p:stCondLst>
                                    <p:cond delay="29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296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30100"/>
                                  </p:stCondLst>
                                  <p:childTnLst>
                                    <p:animMotion origin="layout" path="M 0.00018 7.17095E-6 C -0.01024 -0.00485 -0.02447 -0.00369 -0.03506 -0.00485 C -0.03749 -0.00578 -0.03975 -0.0067 -0.04218 -0.00786 C -0.04357 -0.00832 -0.04565 -0.00948 -0.04565 -0.00948 C -0.05069 -0.02845 -0.0644 -0.03377 -0.07743 -0.03909 C -0.08003 -0.04117 -0.08211 -0.04348 -0.08454 -0.04579 C -0.08576 -0.04649 -0.08802 -0.04857 -0.08802 -0.04857 C -0.08993 -0.05805 -0.09305 -0.05667 -0.09999 -0.06268 C -0.10104 -0.06384 -0.10347 -0.06592 -0.10347 -0.06592 C -0.10607 -0.07124 -0.10868 -0.0717 -0.11267 -0.07517 C -0.11822 -0.08581 -0.13072 -0.0879 -0.13993 -0.0909 C -0.15034 -0.0946 -0.16302 -0.09669 -0.17274 -0.10339 C -0.17968 -0.10825 -0.18628 -0.11242 -0.19392 -0.1145 C -0.19809 -0.1182 -0.20312 -0.1219 -0.20798 -0.12375 C -0.21371 -0.12907 -0.21684 -0.13254 -0.22326 -0.13485 C -0.22934 -0.14642 -0.24531 -0.15012 -0.2552 -0.15197 C -0.27621 -0.15613 -0.29635 -0.164 -0.3177 -0.1677 C -0.32777 -0.17256 -0.33871 -0.17626 -0.3493 -0.18019 C -0.35451 -0.18505 -0.35711 -0.18274 -0.36215 -0.1788 C -0.36388 -0.17788 -0.36545 -0.17649 -0.36684 -0.17557 C -0.36822 -0.17487 -0.36944 -0.17487 -0.37065 -0.17395 C -0.37552 -0.17025 -0.37951 -0.16678 -0.38472 -0.16307 C -0.38819 -0.16076 -0.39166 -0.15868 -0.39513 -0.15706 C -0.39756 -0.1559 -0.39982 -0.15475 -0.40208 -0.15359 C -0.40329 -0.15313 -0.4059 -0.15197 -0.4059 -0.15197 C -0.43298 -0.15359 -0.45885 -0.16215 -0.48576 -0.16493 C -0.48749 -0.16539 -0.48888 -0.16539 -0.49045 -0.16608 C -0.49288 -0.16701 -0.49739 -0.16932 -0.49739 -0.16932 C -0.50434 -0.17811 -0.51406 -0.17996 -0.52326 -0.18181 C -0.53802 -0.18852 -0.55277 -0.1943 -0.56805 -0.19916 C -0.57048 -0.19985 -0.57274 -0.20194 -0.57517 -0.20217 C -0.58888 -0.20379 -0.6026 -0.20425 -0.61631 -0.20541 C -0.61979 -0.20633 -0.62343 -0.20679 -0.6269 -0.20841 C -0.62934 -0.2098 -0.63177 -0.2105 -0.63385 -0.21165 C -0.63524 -0.21211 -0.63749 -0.21327 -0.63749 -0.21327 C -0.64184 -0.21929 -0.646 -0.22646 -0.65034 -0.23201 C -0.65364 -0.23663 -0.65833 -0.23617 -0.66215 -0.23987 C -0.66736 -0.24473 -0.6743 -0.25005 -0.68107 -0.25075 C -0.6901 -0.25167 -0.69895 -0.2519 -0.70798 -0.25236 C -0.72968 -0.2563 -0.75138 -0.25445 -0.77274 -0.24936 C -0.77499 -0.24728 -0.77777 -0.24681 -0.77986 -0.2445 C -0.7809 -0.24334 -0.7809 -0.2408 -0.78211 -0.23987 C -0.7842 -0.23825 -0.78715 -0.23849 -0.78923 -0.23663 C -0.79253 -0.23386 -0.79982 -0.23039 -0.79982 -0.23039 C -0.80329 -0.22322 -0.80763 -0.22437 -0.81267 -0.2179 C -0.81388 -0.21628 -0.81527 -0.21489 -0.81631 -0.21327 C -0.81718 -0.21188 -0.81753 -0.2098 -0.81857 -0.20841 C -0.82065 -0.20587 -0.82343 -0.20425 -0.82569 -0.20217 C -0.82864 -0.19106 -0.83611 -0.18227 -0.84097 -0.17233 C -0.84253 -0.16932 -0.84479 -0.16678 -0.84565 -0.16307 C -0.84652 -0.15984 -0.84809 -0.15359 -0.84809 -0.15359 C -0.84774 -0.14503 -0.85225 -0.10895 -0.83975 -0.10339 C -0.83159 -0.08674 -0.80902 -0.08766 -0.79635 -0.08628 C -0.796 -0.08628 -0.78802 -0.08443 -0.7868 -0.08304 C -0.77899 -0.07471 -0.79027 -0.08096 -0.78107 -0.07679 C -0.77812 -0.06523 -0.77777 -0.06777 -0.77152 -0.05991 C -0.76892 -0.04788 -0.77274 -0.06152 -0.76684 -0.05204 C -0.76423 -0.04765 -0.76319 -0.03654 -0.76215 -0.03168 C -0.75868 0.03609 -0.76267 -0.04741 -0.75989 0.10503 C -0.75972 0.11451 -0.75868 0.11844 -0.75624 0.127 C -0.75503 0.13117 -0.75277 0.13949 -0.75277 0.13949 C -0.7519 0.1573 -0.75555 0.16586 -0.74565 0.17396 C -0.7427 0.18506 -0.73749 0.192 -0.72916 0.19594 C -0.72291 0.20426 -0.71388 0.20449 -0.70572 0.20843 C -0.68958 0.20773 -0.67222 0.21375 -0.65746 0.20542 C -0.65295 0.20288 -0.64791 0.19617 -0.6434 0.19432 C -0.64097 0.19339 -0.63628 0.19131 -0.63628 0.19131 C -0.63437 0.18252 -0.62916 0.18483 -0.62465 0.17558 C -0.62291 0.17234 -0.61979 0.1661 -0.61979 0.1661 C -0.61857 0.15939 -0.61805 0.15245 -0.61631 0.14574 C -0.61597 0.03817 -0.61597 -0.06962 -0.6151 -0.17719 C -0.6151 -0.1987 -0.60329 -0.20633 -0.58923 -0.20841 C -0.58524 -0.20795 -0.58124 -0.20818 -0.57743 -0.20703 C -0.57274 -0.20587 -0.57291 -0.19893 -0.56805 -0.19754 C -0.55746 -0.1943 -0.54722 -0.19245 -0.53628 -0.1913 C -0.53038 -0.18852 -0.52309 -0.18713 -0.51753 -0.18343 C -0.50954 -0.17788 -0.51805 -0.18181 -0.51041 -0.1788 C -0.50746 -0.17302 -0.5052 -0.17372 -0.50104 -0.16932 C -0.49184 -0.15937 -0.49218 -0.1596 -0.48229 -0.15521 C -0.47395 -0.14781 -0.48437 -0.15637 -0.47274 -0.15081 C -0.46753 -0.14804 -0.46267 -0.14249 -0.45746 -0.13948 C -0.44965 -0.13485 -0.44097 -0.13231 -0.43281 -0.12861 C -0.42447 -0.12976 -0.41736 -0.13161 -0.40937 -0.13323 C -0.38906 -0.14272 -0.35381 -0.13763 -0.34114 -0.13786 C -0.32829 -0.14364 -0.3151 -0.14804 -0.30225 -0.15359 C -0.30086 -0.15475 -0.29982 -0.1559 -0.29878 -0.15706 C -0.29774 -0.15752 -0.29618 -0.15752 -0.29531 -0.15822 C -0.2901 -0.16261 -0.28697 -0.16839 -0.28124 -0.17094 C -0.2769 -0.17927 -0.27621 -0.18181 -0.26927 -0.18505 C -0.26232 -0.19847 -0.2717 -0.18274 -0.26336 -0.1913 C -0.26232 -0.19245 -0.26232 -0.195 -0.26093 -0.19592 C -0.25885 -0.198 -0.25399 -0.19916 -0.25399 -0.19916 C -0.24999 -0.20448 -0.24513 -0.21096 -0.23975 -0.21327 C -0.23628 -0.2179 -0.23194 -0.22183 -0.22916 -0.22738 C -0.22847 -0.229 -0.22812 -0.23108 -0.2269 -0.23201 C -0.22552 -0.23316 -0.22378 -0.23316 -0.22222 -0.23363 C -0.21493 -0.23964 -0.2092 -0.24612 -0.20104 -0.24936 C -0.19739 -0.25075 -0.19045 -0.25398 -0.19045 -0.25398 C -0.18611 -0.25954 -0.1809 -0.26254 -0.17517 -0.26486 C -0.17204 -0.2711 -0.17013 -0.27249 -0.16458 -0.27434 C -0.15798 -0.28082 -0.14999 -0.28082 -0.1434 -0.28683 C -0.13819 -0.29169 -0.13315 -0.29678 -0.1269 -0.29932 C -0.11753 -0.30742 -0.10607 -0.3095 -0.09861 -0.3213 C -0.09305 -0.33032 -0.10017 -0.32269 -0.0927 -0.32916 C -0.09045 -0.33124 -0.08576 -0.33541 -0.08576 -0.33541 C -0.08437 -0.33865 -0.08315 -0.34235 -0.08107 -0.34489 C -0.07829 -0.34859 -0.07274 -0.35576 -0.07274 -0.35576 C -0.07013 -0.36317 -0.06701 -0.36363 -0.06354 -0.36988 C -0.0592 -0.37728 -0.05746 -0.38352 -0.05156 -0.38884 C -0.05017 -0.39625 -0.04652 -0.4092 -0.04357 -0.41545 C -0.04131 -0.4284 -0.03802 -0.44043 -0.03281 -0.45153 C -0.03142 -0.46217 -0.02795 -0.46796 -0.02326 -0.47651 C -0.01753 -0.48739 -0.01284 -0.49988 -0.00572 -0.50936 C -0.00399 -0.51653 0.00018 -0.51792 0.00365 -0.52347 C 0.00816 -0.53064 0.0132 -0.53758 0.02014 -0.54082 C 0.02396 -0.54799 0.02136 -0.54499 0.02935 -0.54869 C 0.03073 -0.54915 0.03316 -0.55031 0.03316 -0.55031 C 0.03872 -0.56118 0.03542 -0.55748 0.04132 -0.5628 C 0.04237 -0.56719 0.04376 -0.5702 0.04584 -0.57367 " pathEditMode="relative" ptsTypes="ffffffffffffffffffffffffffffffffffffffffffffffffffffffffffffffffffffffffffffffffffffffffffffffffffffffffffffffffffffffA">
                                      <p:cBhvr>
                                        <p:cTn id="71" dur="9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nodeType="withEffect">
                                  <p:stCondLst>
                                    <p:cond delay="39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ius student</dc:creator>
  <cp:lastModifiedBy>ius student</cp:lastModifiedBy>
  <cp:revision>4</cp:revision>
  <dcterms:created xsi:type="dcterms:W3CDTF">2012-03-06T23:14:28Z</dcterms:created>
  <dcterms:modified xsi:type="dcterms:W3CDTF">2012-03-06T23:52:27Z</dcterms:modified>
</cp:coreProperties>
</file>