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1" r:id="rId10"/>
    <p:sldId id="269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B6377AB9-90C1-BC49-BCAC-0A1BBF268D63}" type="datetimeFigureOut">
              <a:rPr lang="en-US" smtClean="0"/>
              <a:t>4/27/14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9F15B7EC-79D0-0644-9A8E-CDA14BCFE8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World of the North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amnorthvssouth5.jpg"/>
          <p:cNvPicPr>
            <a:picLocks noGrp="1" noChangeAspect="1"/>
          </p:cNvPicPr>
          <p:nvPr>
            <p:ph idx="1"/>
          </p:nvPr>
        </p:nvPicPr>
        <p:blipFill>
          <a:blip r:embed="rId2"/>
          <a:srcRect t="-4996" b="-4996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Needed a fast and cheap way to transport goods</a:t>
            </a:r>
          </a:p>
          <a:p>
            <a:r>
              <a:rPr lang="en-US" dirty="0" smtClean="0"/>
              <a:t>1806 </a:t>
            </a:r>
            <a:r>
              <a:rPr lang="en-US" b="1" dirty="0" smtClean="0">
                <a:solidFill>
                  <a:srgbClr val="000000"/>
                </a:solidFill>
              </a:rPr>
              <a:t>National Road </a:t>
            </a:r>
            <a:r>
              <a:rPr lang="en-US" dirty="0" smtClean="0"/>
              <a:t>– tie Western states with East coast</a:t>
            </a:r>
          </a:p>
          <a:p>
            <a:r>
              <a:rPr lang="en-US" dirty="0" smtClean="0"/>
              <a:t>1807 </a:t>
            </a:r>
            <a:r>
              <a:rPr lang="en-US" b="1" dirty="0" smtClean="0">
                <a:solidFill>
                  <a:srgbClr val="000000"/>
                </a:solidFill>
              </a:rPr>
              <a:t>Steamboat – Robert Fulton</a:t>
            </a:r>
            <a:r>
              <a:rPr lang="en-US" dirty="0" smtClean="0"/>
              <a:t> uses steam engines to power ships against the current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Eerie Canal </a:t>
            </a:r>
            <a:r>
              <a:rPr lang="en-US" dirty="0" smtClean="0"/>
              <a:t>– connect Northeast with Central Plains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Steam powered trains 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Railroads were North’s biggest business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More people moving to cities, </a:t>
            </a:r>
            <a:r>
              <a:rPr lang="en-US" dirty="0" smtClean="0"/>
              <a:t>especially in Northeast</a:t>
            </a:r>
          </a:p>
          <a:p>
            <a:r>
              <a:rPr lang="en-US" dirty="0" smtClean="0"/>
              <a:t>NY, NJ, Philly tripled population between 1840 to 1860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No sewers or paved words = diseases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African Americans – free but not equal</a:t>
            </a:r>
          </a:p>
          <a:p>
            <a:r>
              <a:rPr lang="en-US" dirty="0" smtClean="0"/>
              <a:t>No voting, office position, juries or presence in white churches and schools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Immigrants</a:t>
            </a:r>
            <a:r>
              <a:rPr lang="en-US" dirty="0" smtClean="0"/>
              <a:t> – 4 million between 1840-1860: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Most from Ireland and Germany 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Found jobs in factories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Faced discrimination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amnorthvssouth6"/>
          <p:cNvPicPr>
            <a:picLocks noGrp="1" noChangeAspect="1"/>
          </p:cNvPicPr>
          <p:nvPr>
            <p:ph idx="1"/>
          </p:nvPr>
        </p:nvPicPr>
        <p:blipFill>
          <a:blip r:embed="rId2"/>
          <a:srcRect l="-29414" r="-29414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Climate: 4 seasons </a:t>
            </a:r>
            <a:r>
              <a:rPr lang="en-US" dirty="0" smtClean="0"/>
              <a:t>- but the states all the way up North had long winters and short summers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Bays and harbors </a:t>
            </a:r>
            <a:r>
              <a:rPr lang="en-US" dirty="0" smtClean="0"/>
              <a:t>– Boston seaport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Shipbuilding and fishing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Rivers – </a:t>
            </a:r>
            <a:r>
              <a:rPr lang="en-US" b="1" dirty="0" smtClean="0">
                <a:solidFill>
                  <a:schemeClr val="bg1"/>
                </a:solidFill>
              </a:rPr>
              <a:t>farming </a:t>
            </a:r>
            <a:r>
              <a:rPr lang="en-US" b="1" dirty="0" smtClean="0">
                <a:solidFill>
                  <a:schemeClr val="bg1"/>
                </a:solidFill>
              </a:rPr>
              <a:t>from rich </a:t>
            </a:r>
            <a:r>
              <a:rPr lang="en-US" b="1" dirty="0" smtClean="0">
                <a:solidFill>
                  <a:schemeClr val="bg1"/>
                </a:solidFill>
              </a:rPr>
              <a:t>soil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New England Forests </a:t>
            </a:r>
            <a:r>
              <a:rPr lang="en-US" dirty="0" smtClean="0"/>
              <a:t>– timber for shipbuilding</a:t>
            </a: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Central </a:t>
            </a:r>
            <a:r>
              <a:rPr lang="en-US" b="1" dirty="0" smtClean="0">
                <a:solidFill>
                  <a:srgbClr val="000000"/>
                </a:solidFill>
              </a:rPr>
              <a:t>Plains </a:t>
            </a:r>
            <a:r>
              <a:rPr lang="en-US" dirty="0" smtClean="0"/>
              <a:t>– Ohio to</a:t>
            </a:r>
            <a:r>
              <a:rPr lang="en-US" dirty="0" smtClean="0"/>
              <a:t> Illinois farms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Changing </a:t>
            </a:r>
            <a:r>
              <a:rPr lang="en-US" b="1" dirty="0" smtClean="0">
                <a:solidFill>
                  <a:srgbClr val="000000"/>
                </a:solidFill>
              </a:rPr>
              <a:t>landscape</a:t>
            </a: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Deforestation = clearing out </a:t>
            </a:r>
            <a:r>
              <a:rPr lang="en-US" b="1" dirty="0" smtClean="0">
                <a:solidFill>
                  <a:srgbClr val="000000"/>
                </a:solidFill>
              </a:rPr>
              <a:t>forests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cotton is the king in the south, inventiveness ruled the north”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Products </a:t>
            </a:r>
            <a:r>
              <a:rPr lang="en-US" dirty="0" smtClean="0">
                <a:solidFill>
                  <a:srgbClr val="FFFFFF"/>
                </a:solidFill>
              </a:rPr>
              <a:t>were made </a:t>
            </a:r>
            <a:r>
              <a:rPr lang="en-US" b="1" dirty="0" smtClean="0">
                <a:solidFill>
                  <a:srgbClr val="000000"/>
                </a:solidFill>
              </a:rPr>
              <a:t>cheaper and quicker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More affordable good </a:t>
            </a:r>
            <a:r>
              <a:rPr lang="en-US" b="1" dirty="0" smtClean="0">
                <a:solidFill>
                  <a:srgbClr val="000000"/>
                </a:solidFill>
              </a:rPr>
              <a:t>put skilled people out of work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Industrial Revolution = shift from hand use to machines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kamnorthvssouth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046" r="-904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1810 – Francis Cabot </a:t>
            </a:r>
            <a:r>
              <a:rPr lang="en-US" b="1" dirty="0" smtClean="0">
                <a:solidFill>
                  <a:srgbClr val="000000"/>
                </a:solidFill>
              </a:rPr>
              <a:t>Lowell created 1</a:t>
            </a:r>
            <a:r>
              <a:rPr lang="en-US" b="1" baseline="30000" dirty="0" smtClean="0">
                <a:solidFill>
                  <a:srgbClr val="000000"/>
                </a:solidFill>
              </a:rPr>
              <a:t>st</a:t>
            </a:r>
            <a:r>
              <a:rPr lang="en-US" b="1" dirty="0" smtClean="0">
                <a:solidFill>
                  <a:srgbClr val="000000"/>
                </a:solidFill>
              </a:rPr>
              <a:t> American textile factory with machines</a:t>
            </a:r>
          </a:p>
          <a:p>
            <a:r>
              <a:rPr lang="en-US" dirty="0" smtClean="0"/>
              <a:t>“Take your bale of cotton in at one end and it gave out yards of cloth at other end after goodness knows what digestive process”</a:t>
            </a:r>
          </a:p>
          <a:p>
            <a:r>
              <a:rPr lang="en-US" dirty="0" smtClean="0"/>
              <a:t>Lowell girls = farm girls who worked the factories under hard conditions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amnorthvssouth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amnorthvssouth4.gif"/>
          <p:cNvPicPr>
            <a:picLocks noGrp="1" noChangeAspect="1"/>
          </p:cNvPicPr>
          <p:nvPr>
            <p:ph idx="1"/>
          </p:nvPr>
        </p:nvPicPr>
        <p:blipFill>
          <a:blip r:embed="rId2"/>
          <a:srcRect l="-68161" r="-68161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1830s – </a:t>
            </a:r>
            <a:r>
              <a:rPr lang="en-US" b="1" dirty="0" smtClean="0">
                <a:solidFill>
                  <a:srgbClr val="000000"/>
                </a:solidFill>
              </a:rPr>
              <a:t>steam engines to power factories anywhere     </a:t>
            </a:r>
          </a:p>
          <a:p>
            <a:pPr lvl="1"/>
            <a:r>
              <a:rPr lang="en-US" dirty="0" smtClean="0"/>
              <a:t>not just near the river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Eli Whitney – make cheaper products from identical, interchangeable parts</a:t>
            </a:r>
          </a:p>
          <a:p>
            <a:r>
              <a:rPr lang="en-US" dirty="0" smtClean="0"/>
              <a:t>“Wage slaves”</a:t>
            </a:r>
          </a:p>
          <a:p>
            <a:r>
              <a:rPr lang="en-US" dirty="0" smtClean="0"/>
              <a:t>1831 </a:t>
            </a:r>
            <a:r>
              <a:rPr lang="en-US" b="1" dirty="0" smtClean="0">
                <a:solidFill>
                  <a:srgbClr val="000000"/>
                </a:solidFill>
              </a:rPr>
              <a:t>Cyrus McCormick built reaper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Cut 28 times more grain </a:t>
            </a:r>
            <a:r>
              <a:rPr lang="en-US" dirty="0" smtClean="0"/>
              <a:t>than man</a:t>
            </a:r>
          </a:p>
          <a:p>
            <a:pPr lvl="1"/>
            <a:r>
              <a:rPr lang="en-US" dirty="0" smtClean="0"/>
              <a:t>Reaper factory responsible for Bread Basket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1182</TotalTime>
  <Words>317</Words>
  <Application>Microsoft Macintosh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The World of the North</vt:lpstr>
      <vt:lpstr>Geography</vt:lpstr>
      <vt:lpstr>Slide 3</vt:lpstr>
      <vt:lpstr>Economy</vt:lpstr>
      <vt:lpstr>Slide 5</vt:lpstr>
      <vt:lpstr>Slide 6</vt:lpstr>
      <vt:lpstr>Slide 7</vt:lpstr>
      <vt:lpstr>Slide 8</vt:lpstr>
      <vt:lpstr>Slide 9</vt:lpstr>
      <vt:lpstr>Slide 10</vt:lpstr>
      <vt:lpstr>Transportation</vt:lpstr>
      <vt:lpstr>Slide 12</vt:lpstr>
      <vt:lpstr>Society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the North</dc:title>
  <dc:creator>Roxy Gbor</dc:creator>
  <cp:lastModifiedBy>Roxy Gbor</cp:lastModifiedBy>
  <cp:revision>2</cp:revision>
  <dcterms:created xsi:type="dcterms:W3CDTF">2014-04-28T00:06:57Z</dcterms:created>
  <dcterms:modified xsi:type="dcterms:W3CDTF">2014-04-28T19:49:55Z</dcterms:modified>
</cp:coreProperties>
</file>